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69" r:id="rId3"/>
    <p:sldId id="272" r:id="rId4"/>
    <p:sldId id="270" r:id="rId5"/>
    <p:sldId id="273" r:id="rId6"/>
    <p:sldId id="271" r:id="rId7"/>
    <p:sldId id="274" r:id="rId8"/>
    <p:sldId id="275" r:id="rId9"/>
    <p:sldId id="276" r:id="rId10"/>
    <p:sldId id="277" r:id="rId11"/>
    <p:sldId id="278" r:id="rId12"/>
    <p:sldId id="279" r:id="rId13"/>
    <p:sldId id="28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57"/>
    <p:restoredTop sz="94686"/>
  </p:normalViewPr>
  <p:slideViewPr>
    <p:cSldViewPr snapToGrid="0">
      <p:cViewPr varScale="1">
        <p:scale>
          <a:sx n="193" d="100"/>
          <a:sy n="193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02DCB-AEAC-EC43-8A93-D30C9AD85147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81945-D492-0E43-8D30-AECBF230880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565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680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235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0729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3013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497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6318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7648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5409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6824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6261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6988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981945-D492-0E43-8D30-AECBF230880F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931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A23640-37E2-4F97-53B1-24A7714CD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81843A4-449F-4A31-A067-4C769F5A70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05B5E6-649B-306E-6863-D75861FDF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F38420-4893-5E45-4F69-E9C7A7A01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33CC99-DF2D-8B68-E8DA-CCDF6D200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918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9CFAAB-BE6E-A47F-E3B3-F3E8484A6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EE8DA0F-BA9F-DAFE-26B4-420687FDB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6EE070-2F72-1A5F-6F9F-C2420C387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53B921-F34E-5BBE-4BB5-8BEB64FB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F972F6-0AF4-D938-4F19-9DBB7298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30852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B43EF8A-DCF5-123E-1650-828E7A420A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BC9C35-77FB-802E-C989-F0F096527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4958B7-1AF5-8BC2-82CB-B141EA440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7C4BCB1-866A-BF39-3945-86F1FC70F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1BF90D-55BA-805D-74FF-81409488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472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2D399-8B7D-6231-7ED6-06CD68F4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C68715-21F9-25D5-4FBD-4415D940A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8B2F80-6E7A-8462-8BD9-17CC7AABD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9F6E05-39F5-0A94-23EE-7054F9B18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D4BC46-A691-FBEE-42C7-EDFB9D5A4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410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B73E5-5350-998A-849F-9EDBC5DE2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61008B-41CB-B30E-0EDA-2CE9D75B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4F0724-259C-4641-6621-683DD3C48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42756-6E75-2693-07B8-EC6101D71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6FCFDB-D522-5437-63A1-259EFD40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138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CF971-814D-A4AE-AA18-2C773C615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5BC5BA-5A5E-AAD7-E12A-211306017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84124D-4FFE-D6CC-4E74-B4B241846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18FF507-2D75-0685-7735-E30CC2E0D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548F11-9769-B85A-6F31-B9F2B1DD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A18066-D608-B99A-216D-945908F08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4581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3DEB9-814C-BCFC-C1EA-1C03E9DEB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5660FF-B8BC-3BC9-375E-C51CD1C9F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18937BB-97BD-44DF-1895-7158F3AC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0503A2-88A9-ECCC-EABC-A47FD4830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F941A3-E933-D2C9-1131-6351B80872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3167AC-E735-B03C-B8AD-371FFAE85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C877588-001B-F973-EE58-9AFFA474A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62EC11-EB7C-6E6B-B9F8-023AB84D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3696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B731D0-EF5B-B2DA-F3E3-C70171DBA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887EFB8-2D6D-1B52-C314-761B43E8F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7C4807-7884-6C86-083C-2B086EDC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ACDE7C0-85F1-1A5D-77CA-20DD30170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547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574F5C-7813-CF25-0D83-A3EB44D25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2E3B4-A4DC-4C88-7492-691AEDDE6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571D23-1E59-1867-E8AC-C2AB6346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3345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4B366-B8BC-1F02-E79B-DFAC82AC6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5DE998-4B04-C13E-24E2-0ADAD0FA8E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EEC486-7D0A-08B8-B056-E7C7DEDEA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094231-E4F9-7EB4-7FDA-F6F37F637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F0DB7A-C568-4D51-A0BD-CB3CA687E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03F0C6-7B4E-E96F-974E-B62AEE654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4882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F98B8F-C6A8-478C-1B91-F28B1531B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CA078AA-CEF3-16A3-F3AE-165AB2D0C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3AEAEE-7296-1E27-210A-EC6DD9319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78241B-A0A8-2D46-EEBC-E993FF16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8353CC-4275-705A-C87D-859E35C9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A9A827-452C-A0FE-60B1-A95D0A2B7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2448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221A209-0A89-2050-5099-FB7F819F4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4D68AA-5579-5185-661D-77E6FA14F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A895D7-0337-19F2-23E0-0E66E9E42A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A0ABA-3872-974B-ACF1-C18395A56D23}" type="datetimeFigureOut">
              <a:rPr lang="es-ES_tradnl" smtClean="0"/>
              <a:t>21/2/23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61769F-56FA-FA2A-80C3-CE6392C74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F8ABF-DCF5-A492-DB58-467C07E5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0DF53-5A81-EA4D-91F2-D48586BD53B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715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Imagen que contiene gato, puesto, hombre, cepillo&#10;&#10;Descripción generada automáticamente">
            <a:extLst>
              <a:ext uri="{FF2B5EF4-FFF2-40B4-BE49-F238E27FC236}">
                <a16:creationId xmlns:a16="http://schemas.microsoft.com/office/drawing/2014/main" id="{FC0C79DD-00AD-A692-6BB8-1DE8622D0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3177" y="11501"/>
            <a:ext cx="6608803" cy="290586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3C846E-6338-C14B-5266-B6677D94C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Curso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las dos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primeras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etapas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(ICN ) y junior (ICJ) del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Itinerario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Diocesano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3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Iniciación</a:t>
            </a:r>
            <a:r>
              <a:rPr lang="en-US" sz="3300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Cristiana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7122D6C-8234-AEC5-E9C8-30231C662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560388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Manuel María Bru Alonso, delegado episcopal de catequesis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A9A16A-8A08-6D24-6BEA-8B1510EA5D52}"/>
              </a:ext>
            </a:extLst>
          </p:cNvPr>
          <p:cNvSpPr txBox="1"/>
          <p:nvPr/>
        </p:nvSpPr>
        <p:spPr>
          <a:xfrm>
            <a:off x="101581" y="233540"/>
            <a:ext cx="11775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Catequesis Formativa: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Sección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“Celebramos” ICN </a:t>
            </a:r>
            <a:r>
              <a:rPr lang="es-E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e </a:t>
            </a:r>
            <a:r>
              <a:rPr lang="es-ES_tradnl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ICJ </a:t>
            </a:r>
            <a:r>
              <a:rPr lang="es-ES_tradnl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y sección “Mi respuesta”, más Objetivos y contraportadas. </a:t>
            </a:r>
            <a:endParaRPr lang="es-ES_tradnl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s-ES_tradnl" i="1" dirty="0">
                <a:latin typeface="Arial" panose="020B0604020202020204" pitchFamily="34" charset="0"/>
                <a:cs typeface="Arial" panose="020B0604020202020204" pitchFamily="34" charset="0"/>
              </a:rPr>
              <a:t>Curso en Crónica Blanca</a:t>
            </a:r>
          </a:p>
        </p:txBody>
      </p:sp>
    </p:spTree>
    <p:extLst>
      <p:ext uri="{BB962C8B-B14F-4D97-AF65-F5344CB8AC3E}">
        <p14:creationId xmlns:p14="http://schemas.microsoft.com/office/powerpoint/2010/main" val="399143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OBJETIVOS ICN</a:t>
            </a:r>
            <a:endParaRPr lang="es-ES_tradnl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5" name="Imagen 4" descr="Texto&#10;&#10;Descripción generada automáticamente con confianza media">
            <a:extLst>
              <a:ext uri="{FF2B5EF4-FFF2-40B4-BE49-F238E27FC236}">
                <a16:creationId xmlns:a16="http://schemas.microsoft.com/office/drawing/2014/main" id="{1DB86EA6-0BE0-A6C4-FB4E-43E40EF2F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25933"/>
            <a:ext cx="12167073" cy="49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62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OBJETIVOS ICN</a:t>
            </a:r>
            <a:endParaRPr lang="es-ES_tradnl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4" name="Imagen 3" descr="Tabla, Escala de tiempo&#10;&#10;Descripción generada automáticamente">
            <a:extLst>
              <a:ext uri="{FF2B5EF4-FFF2-40B4-BE49-F238E27FC236}">
                <a16:creationId xmlns:a16="http://schemas.microsoft.com/office/drawing/2014/main" id="{FC366AC2-AD0D-0F6E-D95B-CD93E423B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45444"/>
            <a:ext cx="12143511" cy="494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42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OBJETIVOS ICJ</a:t>
            </a:r>
            <a:endParaRPr lang="es-ES_tradnl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6" name="Imagen 5" descr="Tabla&#10;&#10;Descripción generada automáticamente">
            <a:extLst>
              <a:ext uri="{FF2B5EF4-FFF2-40B4-BE49-F238E27FC236}">
                <a16:creationId xmlns:a16="http://schemas.microsoft.com/office/drawing/2014/main" id="{AF320EF6-0535-7700-59AC-551371083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7803"/>
            <a:ext cx="12192000" cy="566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266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OBJETIVOS ICJ</a:t>
            </a:r>
            <a:endParaRPr lang="es-ES_tradnl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64B6E366-84AD-42CD-8D2B-F1354E194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834421"/>
            <a:ext cx="12225753" cy="520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636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Catequesis Formativa: Sección </a:t>
            </a:r>
            <a:r>
              <a:rPr lang="es-ES_tradnl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“Celebramos” ICN</a:t>
            </a:r>
            <a:endParaRPr lang="es-ES_tradnl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7" name="Imagen 6" descr="Texto&#10;&#10;Descripción generada automáticamente">
            <a:extLst>
              <a:ext uri="{FF2B5EF4-FFF2-40B4-BE49-F238E27FC236}">
                <a16:creationId xmlns:a16="http://schemas.microsoft.com/office/drawing/2014/main" id="{6A5EB326-C3D3-1284-1D83-96F619A4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0797"/>
            <a:ext cx="12157124" cy="572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3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11ª SESIÓN: Presentación de las secciones de la 3ª parte de las UC: Catequesis Formativa: </a:t>
            </a: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“Celebramos” ICN</a:t>
            </a:r>
            <a:endParaRPr lang="en-US" sz="25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n 3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11F174A9-385B-88D4-9064-5836052FE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6" y="2572"/>
            <a:ext cx="6612291" cy="6852115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0473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terfaz de usuario gráfica, Aplicación, Teams&#10;&#10;Descripción generada automáticamente">
            <a:extLst>
              <a:ext uri="{FF2B5EF4-FFF2-40B4-BE49-F238E27FC236}">
                <a16:creationId xmlns:a16="http://schemas.microsoft.com/office/drawing/2014/main" id="{AAD696BE-F172-7F39-DF2B-2FA63BF84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974" y="1952171"/>
            <a:ext cx="5289026" cy="359542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20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Catequesis Formativa: Sección </a:t>
            </a:r>
            <a:r>
              <a:rPr lang="es-ES_tradnl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“Celebramos” </a:t>
            </a:r>
            <a:r>
              <a:rPr lang="es-ES_tradnl" sz="1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ICJ</a:t>
            </a:r>
            <a:endParaRPr lang="es-ES_tradnl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4" name="Imagen 3" descr="Tabla&#10;&#10;Descripción generada automáticamente">
            <a:extLst>
              <a:ext uri="{FF2B5EF4-FFF2-40B4-BE49-F238E27FC236}">
                <a16:creationId xmlns:a16="http://schemas.microsoft.com/office/drawing/2014/main" id="{FC54AF9D-13FF-7F1E-A2CB-EEAAB6692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9" y="608209"/>
            <a:ext cx="6704065" cy="61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53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11ª SESIÓN: Presentación de las secciones de la 3ª parte de las UC: Catequesis Formativa: </a:t>
            </a: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“Celebramos” ICJ</a:t>
            </a:r>
            <a:endParaRPr lang="en-US" sz="25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AA456098-DBD2-2D90-AAAC-737557CB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042" y="0"/>
            <a:ext cx="6424720" cy="681668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40957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59958" y="59448"/>
            <a:ext cx="1189822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050" b="1" dirty="0">
                <a:latin typeface="Arial" panose="020B0604020202020204" pitchFamily="34" charset="0"/>
                <a:cs typeface="Arial" panose="020B0604020202020204" pitchFamily="34" charset="0"/>
              </a:rPr>
              <a:t>11ª SESIÓN: Presentación de las secciones de la 3ª parte de las UC: Catequesis Formativa: </a:t>
            </a:r>
            <a:r>
              <a:rPr lang="es-ES_tradnl" sz="1050" dirty="0">
                <a:latin typeface="Arial" panose="020B0604020202020204" pitchFamily="34" charset="0"/>
                <a:cs typeface="Arial" panose="020B0604020202020204" pitchFamily="34" charset="0"/>
              </a:rPr>
              <a:t>Sección </a:t>
            </a:r>
            <a:r>
              <a:rPr lang="es-ES_tradnl" sz="1050" dirty="0">
                <a:solidFill>
                  <a:srgbClr val="000000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“Mi respuesta” ICN</a:t>
            </a:r>
            <a:endParaRPr lang="es-ES_tradnl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  <p:pic>
        <p:nvPicPr>
          <p:cNvPr id="8" name="Imagen 7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294D4FF1-CAC9-8ACE-5655-D6A1DD73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29" y="625395"/>
            <a:ext cx="12106307" cy="560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3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11ª SESIÓN: Presentación de las secciones de la 3ª parte de las UC: Catequesis Formativa: </a:t>
            </a: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Sección “Mi respuesta” ICN</a:t>
            </a:r>
            <a:endParaRPr lang="en-US" sz="25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Texto&#10;&#10;Descripción generada automáticamente">
            <a:extLst>
              <a:ext uri="{FF2B5EF4-FFF2-40B4-BE49-F238E27FC236}">
                <a16:creationId xmlns:a16="http://schemas.microsoft.com/office/drawing/2014/main" id="{9B2D1DFA-8FCB-C8B0-59E1-F02238969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-1482"/>
            <a:ext cx="6381177" cy="6861481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887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11ª SESIÓN: Presentación de las secciones de la 3ª parte de las UC: Catequesis Formativa: </a:t>
            </a: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“Mi respuesta” ICJ</a:t>
            </a:r>
            <a:endParaRPr lang="en-US" sz="25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agen 4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D3807C67-79DA-1784-A52B-E29C333BC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142" y="46324"/>
            <a:ext cx="6916057" cy="6777736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603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99F84F7-49BF-4CF6-39AC-FDF8384B4267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5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11ª SESIÓN: Presentación de las secciones de la 3ª parte de las UC: Catequesis Formativa: </a:t>
            </a:r>
            <a:r>
              <a:rPr lang="en-US" sz="2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Sección </a:t>
            </a:r>
            <a:r>
              <a:rPr lang="en-US" sz="250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“Mi respuesta” ICJ</a:t>
            </a:r>
            <a:endParaRPr lang="en-US" sz="2500" i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Imagen 6" descr="Tabla&#10;&#10;Descripción generada automáticamente">
            <a:extLst>
              <a:ext uri="{FF2B5EF4-FFF2-40B4-BE49-F238E27FC236}">
                <a16:creationId xmlns:a16="http://schemas.microsoft.com/office/drawing/2014/main" id="{7424CAFF-C880-A01F-9ABF-F29B7FC4C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1" y="0"/>
            <a:ext cx="6444100" cy="69291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257E3F05-1B7C-0C78-1D41-D2E13FCC9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38" y="4065370"/>
            <a:ext cx="10642155" cy="73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795593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339</Words>
  <Application>Microsoft Macintosh PowerPoint</Application>
  <PresentationFormat>Panorámica</PresentationFormat>
  <Paragraphs>28</Paragraphs>
  <Slides>13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Curso sobre las dos primeras etapas de niños (ICN ) y junior (ICJ) del Itinerario Diocesano de Iniciación Cristiana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sobre las dos primeras etapas de niños (ICN ) y junior (ICJ) del Itinerario Diocesano de Iniciación Cristiana </dc:title>
  <dc:creator>Manuel Maria Brú Alonso</dc:creator>
  <cp:lastModifiedBy>Manuel Maria Brú Alonso</cp:lastModifiedBy>
  <cp:revision>25</cp:revision>
  <dcterms:created xsi:type="dcterms:W3CDTF">2022-11-14T19:52:07Z</dcterms:created>
  <dcterms:modified xsi:type="dcterms:W3CDTF">2023-02-21T11:01:21Z</dcterms:modified>
</cp:coreProperties>
</file>