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840" r:id="rId2"/>
    <p:sldMasterId id="2147483828" r:id="rId3"/>
    <p:sldMasterId id="2147483735" r:id="rId4"/>
    <p:sldMasterId id="2147483723" r:id="rId5"/>
    <p:sldMasterId id="2147483711" r:id="rId6"/>
    <p:sldMasterId id="2147483699" r:id="rId7"/>
    <p:sldMasterId id="2147483687" r:id="rId8"/>
    <p:sldMasterId id="2147483663" r:id="rId9"/>
  </p:sldMasterIdLst>
  <p:sldIdLst>
    <p:sldId id="291" r:id="rId10"/>
    <p:sldId id="317" r:id="rId11"/>
    <p:sldId id="308" r:id="rId12"/>
    <p:sldId id="309" r:id="rId13"/>
    <p:sldId id="310" r:id="rId14"/>
    <p:sldId id="303" r:id="rId15"/>
    <p:sldId id="315" r:id="rId16"/>
    <p:sldId id="301" r:id="rId17"/>
    <p:sldId id="316" r:id="rId18"/>
    <p:sldId id="300" r:id="rId19"/>
    <p:sldId id="318" r:id="rId20"/>
    <p:sldId id="319" r:id="rId21"/>
    <p:sldId id="305" r:id="rId22"/>
    <p:sldId id="306" r:id="rId23"/>
    <p:sldId id="290" r:id="rId24"/>
    <p:sldId id="297" r:id="rId25"/>
    <p:sldId id="293" r:id="rId26"/>
    <p:sldId id="292" r:id="rId2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731"/>
    <a:srgbClr val="E72F00"/>
    <a:srgbClr val="ED3201"/>
    <a:srgbClr val="D02D04"/>
    <a:srgbClr val="DB3934"/>
    <a:srgbClr val="CD2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71" autoAdjust="0"/>
    <p:restoredTop sz="94655"/>
  </p:normalViewPr>
  <p:slideViewPr>
    <p:cSldViewPr snapToGrid="0" snapToObjects="1">
      <p:cViewPr varScale="1">
        <p:scale>
          <a:sx n="73" d="100"/>
          <a:sy n="73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086199-20C2-964C-A6FF-6A706DDB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37A63-A974-AB4F-A7EC-B33AE85A6A66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0ABA13-2F13-134D-A24F-ED0586B5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F5606-EDE4-8847-8800-E94707F8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98596-7321-CF4B-B848-40C7C27FF0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98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B6E5AE-C8AD-ED49-84AC-74895BB1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AB968-4EBC-004F-8A14-A13437C9F64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92AC2B-2D6F-3E4F-AC66-FEA8266B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A25157-D1C6-DA46-8A44-ECC94C2F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81499-930E-EA4D-A193-9FFC29BE5D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05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FC77D4-1C38-FE4E-BCE6-091FF2B0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0A53A-C612-D04E-A64D-E13841E4C09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C8F6D3-0D9B-CD4B-991F-C842652DC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6498BC-DFD0-8A4C-9B86-A0DE9A9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F23A-D74B-FA4D-B26C-62D03CE751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9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F23C90-5FDB-D84B-9A0F-815F3741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C80DA-6721-BC48-9383-7BFB793C26B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D48B7B-3624-0648-B1A9-330F4929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C657D6-38E0-464B-8FD6-E9AC175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68A1B-396F-7E4D-BF76-3FDF6DCA0E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067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B950A2-C7C3-744C-84D9-AB420ACA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D1937-9D79-5048-A90D-DD3C90623E6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6F1110-C976-3A49-81AC-0D0DDE740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AD5FCE-4B98-EA49-B60C-DA4B5A94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96DA4-D984-DA4D-8767-3605EA5478D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84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7033C3-0630-EA4E-B939-3B680BE45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1C06-BCCF-2141-B703-4198898A6E7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3C5FCC-AA9F-D24C-AC64-90A76729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DB844D-B962-7E4D-905B-F9F6A00B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1B5D9-F53B-CF41-B22F-9BE5438696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11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4AB8CE0-3C4A-BA41-9760-695713EC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D9246-82D0-8D41-973C-72AAC044789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0E01156-FCFB-4543-BCC8-41A05229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C5192F4-98AF-304F-861B-CA019D53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F085-A67A-8A47-967A-7AD6E9C6429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026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EC486664-ABAA-9F48-9A3F-1C484A7F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2E208-9826-7348-9A5E-ABB843D4F1C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D8C48EEF-B383-2444-A215-5D4318C9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60ED050E-F407-B941-8A9B-F255D8E7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F8B7-83A7-814A-AD43-6B23BF03DD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034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F51FE39E-4FA3-1140-8549-A1DF2033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47762-CEE3-3A42-A7C6-56CBB20F776A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7C579F5-B621-1747-A3F4-8CEDEA43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A1539BF5-6E80-7D4E-8F81-6E04A202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49962-4F54-874E-B3C1-3E61D1493A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984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B14DCE6-1064-0847-BFE3-401BA713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85B8-78E3-2F4C-A385-511306B3FC6D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FADC2921-9686-F04E-8763-27E3CDA6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50CBD488-738E-2D48-BE71-77B50EDF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209AF-19CA-3F41-AC56-C2B24427E6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72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4B93319-43EE-4448-8387-FDD40E1E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76CC-41A5-4C4C-B3AE-CEA2A0BF4B8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C95C04E-DCE5-ED46-BDFD-DB054AEE9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2A08273-66B1-474F-9908-DE161352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1B47-F3D5-A142-AEE5-CCBE94FF709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38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D515E9-932B-724F-A3E4-02C75E05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C56C-7FB4-7949-920D-1DAC5FFD8BE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36D1FE-A91E-7447-9216-F318EFEE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5AD717-890C-0E4D-B2DB-0AD93470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9EE0D-BFC3-9244-9914-80C69D9320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439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97D5849-46BC-9445-8E5A-AC678120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444C9-5BCE-5B4B-8F77-5693E9467D7A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807040B-9F92-BB49-83C0-D1FA62D6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2023500-53D2-FB4B-90C3-1C365EEF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96CE9-A601-514E-A037-1BDEB0D502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891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B2C2D1-33BD-D54F-87BA-B84F62A0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20912-1827-E547-92D0-2EE1DDBB373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BAB25-76D8-364F-99D9-3E467741F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C7472-5BE3-E34B-9715-29423B40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481C2-FA3C-6C41-988F-974FEBCE6FD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63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FA5EF-0322-174C-83CB-8FC6554E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8730-AA96-CF46-A346-7CD54425F3C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1FC5DD-0D0F-6041-A036-237F40E06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BE653E-B483-3D46-8AF7-A21E3318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FC76-AE62-6647-B107-679D0925F3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8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4867D7-B158-274D-AA40-BD312D57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456C-8E5B-6F4B-AC6C-7D5506AE17E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9EE79-B29B-404B-BB72-84E424B08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0DB9C8-19A2-774F-861F-B1DA29F6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54EAB-6856-5A48-A931-57A7136D9D1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932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B1FB4-A75B-2A45-BEED-AD5C898A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182C-9491-6C4B-954E-35A572F42EAA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FC28F9-DC48-A445-8ACA-24726D79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BC8879-67BA-2A4A-8239-81C9134D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90F95-7235-D14A-B3AC-AEC8E5BEB41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235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6420CD-EAC8-0B44-ABDC-EBFA948D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9C131-DB98-2346-9F21-35F07025463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1D78E-891A-0246-AB34-39DA1BBB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73EF23-A9A2-F247-8CA6-18586EF9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AAF64-4A8E-D147-8C00-22D3368A7F2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3312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4CC8A8B-878A-3141-8AA0-28760FB5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CF083-5CFF-DB44-B0A1-7A9B0815F29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D253F6C-FAA1-B445-B2A9-8FC83669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CDB181E-AA4B-A643-B164-A6C557CC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5D1D6-7F42-EC49-BD39-8A6DD561CA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637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5A5E978C-C28B-A84D-8276-2792B16A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55AC2-B151-144D-844D-D7AD3FF103A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E9D5E30-F5C7-C844-9669-4FBE6DD8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03DF0A4C-993C-A84B-8A50-86F799CD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13A9-A946-EA4B-846C-5F32B252DD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016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DA21CA3D-A1FF-AC44-BC27-C566E72D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26FD5-E3DB-BD4D-97AE-FC15F1FD6E04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DA6290E0-0F10-7B45-991C-E04EF16A5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B085E4FA-74FE-FB47-8F58-B9FA2DCC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26CC-576A-D344-9821-4B1F84F313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475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EEA2979C-BE80-7B4A-A027-6024F5AD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631D2-4C17-C54D-B0DF-6545B935B63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7171290E-488B-1E49-9028-2B0554BB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2B26756C-17B0-794E-9A74-A6A580C3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F0FCE-824C-0D45-B28F-C56CCF53B6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0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5A9F4-6700-1B4E-B0DE-8A093012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3A02E-1262-FA4B-B084-C10257BF1181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3AFC3E-0C97-4B4F-803C-C8F2EF45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4BDA69-CD47-5A4A-9F3D-46A29E19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63AD2-F017-F847-B31B-1FC269D0BA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94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0B4C373-E231-7149-882A-B29FAF28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052F2-5FEC-DA49-952A-8A76C5D0736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8CEE509-A450-F549-8015-C50761A2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3CEE196-7206-C043-BF50-8E0D5ED3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8B274-05AA-1E44-A9F0-FE012F00A4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985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3478EFF-A147-6549-B53A-C536EE3BA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41A21-C105-DC4F-87AA-EEAC933621D6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8110525-D26A-9D4C-ABED-ED1DE49F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C091F34-CA60-D244-9B14-DE61B399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EF7AB-9B79-B24B-99EF-908BAAE3AE0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36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DB33E9-7033-DE4D-8B5D-1CF04022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C4301-9B8B-AE4D-B039-6DFEF0D3CD41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071FF1-8A85-1B4B-8470-FF4F07BA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06A26-B957-E940-A214-B4422A51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9CE6-7E11-8B42-AE8B-79B5EB2083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585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C7A60A-2644-8E46-9D9E-20E0FDDC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C76B-95CD-4A4C-80B9-E9541EE0DFDF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59B0D3-9B0C-4049-A574-A156FB61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4CC886-2130-B44F-B452-FD0116B6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A4A27-AD38-2D49-A912-A3CF3B0B137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053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7224A0-D076-9F4B-8D6B-97B332BB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AACCD-4F44-A444-A309-08525D25AC5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85F7F1-BBC7-DE47-ADE0-23CB2F38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673115-D024-9A40-856F-A3569996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C58DF-3D77-6D4E-B3B4-CFAFFEBD1A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94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3DB039-495E-1B47-BAC4-90B7C190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1CEF4-F9E7-8C4A-B6B6-B857B29818B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432345-D652-EB40-A97C-4C7A962F7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C4514-C704-D047-BD29-E8AC1998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CB208-CC63-C74B-8BFE-19684C3D7E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304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9B41D-0ADA-F34C-848E-07BBDB2C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0136-95E4-744A-B9C8-297ABB6D264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80E9C1-E52F-424A-A844-B54667B2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E5708C-03A4-624E-836E-2F2DACBE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F1F88-C499-AF4C-8FDF-947F78E416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623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76A9E19-73FD-FF4F-8C7E-D29583D1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6647C-65CC-424F-83C1-06DDD21D736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7ED6A3B-334F-0443-834F-DBC4AE7B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737EE44-30E9-FB47-9381-67E7E943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35F24-D880-4B45-9126-B6BF416294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367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012F0654-F241-564B-A1E3-0E00172F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8A4EB-80A3-A245-B022-B4F7B258DBA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4BEC19A2-704B-F84F-94B7-B5B9EA83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B91596A-30E4-1E47-9CFA-6592AB3C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4902C-3199-D347-B0D9-E4957BB45D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065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6A0978D1-546A-6245-859F-9F30B339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85A5-21C8-154D-9922-1AF9A626D6A4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33E51E88-6027-8547-8C8B-3D83B40F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4EFDD0E-DAA8-6B42-8D42-A220E837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A84C9-B2BC-DA44-BBD2-3C17CA3BF9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00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725D2E73-653F-B84E-ACF9-97B1D840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9F786-1007-8B41-B753-4DA6729F283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D057C9-837E-244E-A142-08E67DB9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5D0497A-6B91-DD45-B31B-E95CABF3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2D3D0-4004-8F44-AC77-9323458C59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301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65B9387B-28F5-5844-A82E-44EE7D8C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C226D-71C9-BD4C-BE4F-5A9A90491AF7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620D2D6A-FF2C-CD4B-9D4F-80FE5BAE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2E0D2F43-87A8-BA40-AF81-B08084FA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1906-9818-6540-8DAB-BDD7E50F5A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881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191E73B0-CC4D-314F-9A84-DC8C3C67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D20B-27FE-E840-9D34-AA2308C5176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8FCCDEB-7E8F-6949-BFF9-CC201158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9D10D2E-3423-8244-8340-40C2ED9D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469A6-8447-5C43-9F54-D5452B6A5A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391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6AED81D-B5A6-9D40-8711-8EB16AE6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E7AD8-144C-AB4A-BDD6-7048FEEE639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1F4785D-D632-FB42-B1A6-2CC4F646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4A8D15A-214E-4747-BDA0-9882602D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F07C-9074-0C4E-9008-00C1B5E816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26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D3DB7E-F6AC-944B-86BB-5BAD97410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6830B-D963-824A-9C77-A7E7FF135745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D2EBC0-79E5-384F-A257-E079D9E4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B3EF6A-DE94-464B-A96D-DBA0687F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D79E-2D0D-DD4B-9114-453289D9A3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199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3C1181-491A-F241-AC43-DD95D9B6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79266-E278-B649-B5F6-DA0A3349F177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A9D8A3-B00D-9B4E-B49F-F8ED4211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6892AF-6A7A-C64A-92A7-9439C876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B26B2-9A40-0B45-9019-53432F48A1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253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E7ED3-4224-034C-8B60-9C2AB3E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DF35-0AA2-F843-B3DC-7C5A99A905E5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A2D232-334F-0C43-947C-6F4CF0DA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8F7A61-F19B-6A4B-8D2C-9C615BD5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AEA76-0FA3-D743-804E-C1B3BE8F63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020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134140-7910-E34F-9124-8D0435FEF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DDA10-14A8-0546-8048-6A665746880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577073-6AEF-F948-8EA4-B2E9F9BAD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95BD15-1ECD-1D49-A55F-1E38A0B9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991F4-7771-D04F-B500-2CBD8E5E57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286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753F98-B689-BF4C-A9EB-AD944BCE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691A8-12DF-E645-AD6F-603F964FABBD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D27321-6010-5D46-9014-E1A8C2DD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E9489-EE00-A34F-AA6E-059472AA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40234-32D8-3240-8B90-19B911258BA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691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8DF055C-3FA2-764F-AD95-015A05B7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14A6-0BC0-264C-9B60-2C73E0B1D1C9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4B2746AE-D654-3C4E-8CCA-CC44FF1C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0AB77D3-6D8C-1948-9564-A5EDC757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51F5-E43F-E64A-9210-6335FA60C8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489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6A3F8CC-5BDA-8148-8009-FD6FF99B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E6BF1-9130-4144-A9F7-B769952AF97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5D40F09A-071A-EB48-9ED1-4DEE38BF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701956E9-5A61-564B-9ADF-77B4AB23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9625-6FA1-9541-81ED-D7653B0B76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94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28CA773-318C-7745-98A4-63750EDD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51494-F458-9743-8F9C-EA8C94DC724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24DF5418-A858-574D-899A-76AA4219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63ADD039-2E39-4340-B4A8-E19729F0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3CC5-5185-5244-8912-FB6C0E2427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920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FAE3331F-8682-A240-8E93-63E31B4C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F16F4-1446-1442-9B4D-E7C0EE4EA6A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7BBE5AEB-DBB2-3B4A-9304-7009B296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26A0047-DE94-0041-80E5-E873E428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E316F-2343-3C47-AA8A-2F6294519F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919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52604BC8-CE4E-3146-B55F-77E3F3BC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2D2E9-133E-DE4E-B957-9A7E151454F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9823AC90-25C2-F14B-B95D-18A901E2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77C528D0-2646-5742-AB9F-9A2788C1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E7C0A-A5D8-7C4E-BC14-5FD2421DB5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289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C34737A-002D-E543-836F-8D934D6E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1C683-E6EB-6841-85C6-8B8438E7D73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9DA628B-702A-584B-9393-A3150E30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3581F25A-552F-A441-8C71-817A14D9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262C-F6BD-DA4F-83A7-EBDDD0EA02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75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9F6998A-955C-5D42-BF0A-0AA764D2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67216-086E-FF4D-B9FA-B4B836E942DF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A2A1460-456A-8C49-B318-34DB9699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B8C6FA7-DC5F-E94C-93FE-5AC577E8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A33FA-4472-9949-8498-FAB944AD8C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969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38343E-C502-D343-A728-3FFD17DA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5BFE9-9288-8E49-8717-0B468C87D21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265145-3BBC-4644-B34D-B6B9D1CD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3A75C-50BA-6C4E-86A2-14B39CCB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E588A-210D-5943-96B6-EE891DF3C4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613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50CAA-EEDA-474A-8031-E7A8C34F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EA013-F3B0-9647-A410-924A85933C7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8E3CD-4736-354D-92ED-3B5F6683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015D41-B3F0-BD45-8F24-87C107AF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2A804-1EF9-2340-98EF-426FAC2A22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411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0F3590-04EB-DC4B-B4E4-203B65ED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291EF-0300-AF42-A177-AE24A2DD12AA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50B32-D10A-3F40-BB3E-4B1C8788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07DF5F-D3E3-3244-8E7D-E7DAF3D8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B6F2F-78BB-2341-91E8-10FEAD9DD1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033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109ECB-BB04-814F-B200-3654F6BB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E66D3-3956-F74A-A0EC-62FBB9EB3DE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493E4F-94BD-8B4D-9C60-A0485C259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EB37E-03E1-464F-BD93-AA5E2E5E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4D40D-3C8D-BE48-AAF7-AE41A5180A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36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CA0FE4-9FFD-A940-A77E-456CC92E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AE4BA-50B9-1142-946A-4F643E35450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FB3DBB-99BB-3946-BA6D-794C02A76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6C0A87-F6AF-3E44-822C-9E03913B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D3C54-D166-3C41-9CFF-C0001DEB32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311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A00049BF-39A5-8E4D-85B4-E05384B23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DDA05-BF95-F94F-BA53-AA640A85CB3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F6D6763-CF7A-BA49-8110-FEDAFEB3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38EC673-4392-DD48-B655-01A878A62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8218-302B-784A-BB8B-D4C3026FE1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02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C09E1D14-6A78-AF41-A8A7-BED1C5C5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92DDF-43ED-4943-84A6-512649499E4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DE00C0FE-3772-CE45-9960-60FEB523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BD7F0116-DCA5-F645-BE4C-06E8008B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8A07-BE36-7342-A714-3D53F73EA6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752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18AC2BCB-2F83-D245-BA89-D4077ADA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63CF1-8C5D-504B-A480-606C42922C01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9D756899-38E4-7647-945D-E634852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24B27EC-1F1B-E040-B86A-79445999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04EAA-66EC-DB4C-B9C0-9BCC4A1C2BD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625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D2ECE3A9-3C22-4E49-9389-CE97AA37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48EB-D6F2-244D-BC9C-C1E5CD962847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263997CB-1623-5343-8FCC-407FEF61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90995A2A-4A35-C64C-BBFE-DDD4589F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C8D5D-323F-BB45-BDE7-B5DDC9559B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9441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4E296E7C-AF1A-D043-95C6-30E0D173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CDF14-E3AD-1549-A119-9049BDC0C62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88779CF-E24B-2340-9D3A-46DF74BA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F29AA55-BA7A-EE45-A814-A3BF4BD6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C040D-6FAC-424B-BAE8-768A2FBF47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710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2188B75-14F0-6646-AA16-B4577E18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BC43D-E594-5747-B9EA-594606479481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49DC9D0F-5B6E-1345-A6D4-4A671E03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7933F08-BC4A-F147-A727-41A01BFC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55BFB-FF74-7543-82E2-A70146867C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168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48E51AA-9E26-2240-937E-3448DD67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178A-6FBD-4344-885F-F4776EE2613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11D85CB-0797-B14E-80F5-7EABB67E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E9F40E4-4B87-EB45-9E2A-4B9CACC2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4443A-E077-274B-B640-9F09BB305B8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964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367438-5504-4746-B883-D6E25FC8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691B-3009-FF43-AEAB-4173870B5AA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A83DFF-5BEA-A849-912F-224E2FDF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327BF1-E7AD-344C-A300-74362D45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A22B6-D4DD-C34B-AF5F-7C4DE3FE40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384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65BEB9-94E7-F04D-9295-F1875CB6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BBBD1-B50B-A941-8C20-55FC6F20870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E42EFE-97AD-8A48-B7B4-ED409DE7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C22BBA-2A34-B34E-8EB2-2CC33B85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6178D-C74A-574D-89F5-5BF9D42535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688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593BAC-461A-A441-A3DF-A681231F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A83CA-0D3C-B547-BCC4-03D606B8856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670C8-72C1-CF48-9E22-343A136D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00DA13-391E-A94A-9C2F-2B843EDA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AC7FE-4AAF-5041-A172-51D331E80E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59970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38ABC-63E2-504D-9815-571A522D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EB2B8-188A-1F41-A837-BE4A5FE5F696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86426-9277-BB44-9694-24D73BAC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54C733-A14A-F04D-BBEA-1E0D0726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6573C-36B2-684F-B3EC-B5AE41F54F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0739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6DA9AA-0985-BF48-A985-B1EF11E3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E86C3-0ABB-0B49-99F8-1C6A2962DAB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15529C-DD04-4348-AB9E-931E0124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61D4A2-134B-2642-AEF3-7D47B562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F7FD1-4FB5-3245-9A31-4473DCF0A2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709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2425794-D47A-D847-81FD-918F00975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52805-741F-F749-A025-B577F93ADC16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F8F02FFF-EE95-114D-9D5C-BAB61D9B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61A99D18-D22C-D049-8046-BDF806C4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B66F1-5FE7-3D42-9633-CBE0618CF9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81174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49EA956-3D06-2C4D-A5B6-A4EBF12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5EFD-2516-CB4A-8026-780A4A5B4377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0914393-C838-9C42-A967-BB02DA4E5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3E8B4EA-6313-1E4C-A15C-157822C0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F0CD1-8F71-4F43-9F2F-42DB721A07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1550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8FB26FB8-3BE7-D140-A924-7E7EEC0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D647B-203F-7141-A395-4ABFDDB0FCF5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2D574539-6395-AB4D-B374-5C3EE850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7FEC8EA0-12DC-604D-8277-FA82C4AF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F241A-B285-DA40-A425-ECD6D0E298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689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D7C0BEAD-E7A6-634B-B8BC-13F1A3C1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C865E-9893-D946-86FA-8114FA2AA20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984328B2-049C-F44C-AFEF-25781DB2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9CC25128-F52C-D748-8C99-91881D98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7AA09-FED0-6A45-B16B-94A1D4744A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5000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96CBB0C-AD1C-3B40-8A46-867AD0CD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14421-D2E4-E94E-A5A7-527E75449B26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206B4BD5-A7B1-D94F-B4E1-22DCF258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8E20A35A-B5AE-B741-8054-379FE038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AE01B-8487-A94D-8CF9-1587C5BE08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349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5A72B02-96A9-F945-8A1D-98564E1F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B80FC-FF2A-F449-BE21-36DD39A1056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E85CF50-0FF6-D34D-8DE8-4639A233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8FC15AF-293A-254C-96C4-0696D217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C81B8-A322-3949-9845-7625ED8FBD0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723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19A6039-B9BB-7649-81B1-98C53A22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55641-F1C0-B045-B471-A81A7D6848B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0B9FDA5-5C07-5241-84A3-8FDCA1F5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E145D18-0A4A-D149-8CB9-F3C98172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C4325-DC6A-3D48-BD34-BD61DA0AE6D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72191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48E154-D629-5F49-AF94-98B834F3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F00CA-F7C9-594F-A25F-3EE4A45B960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7C9B9B-0E67-F047-BB27-EF62314B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95DFCF-20A4-074B-A9F6-75F49ECA8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37CC-A6E3-064F-A78A-5EA6A93024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8163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4EE035-D8CE-434E-9FEB-81B6EF71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32AB-5B38-4A4B-B61F-8F70A7F75C3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F6649F-D532-274B-8A88-28CDA8BF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D31BB-1F1E-F347-81F1-424CAC0F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A0FB6-5346-494B-97C3-06188E529A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630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F34A6B-AA7D-8641-B898-2E0AF76A8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BFB-D157-EB4F-8187-E4EA5B20693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855EB5-B706-624F-B112-BF01A8E0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ECC997-AE82-4243-8939-BA938682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484F8-0B9B-554B-BE68-C22DB7F52C2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170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30FB9E-6133-F546-9237-635011BD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4D492-9D86-C847-A26C-3FBC31749EC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8D8134-6DB6-AA43-9EDC-90F955FA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3DDB2A-9C1D-634F-BD62-4050D742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8575F-6958-A646-BAFB-296C6B4E37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32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E90415D-9A15-D547-9F78-DE4E3163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E539-A7EE-794D-9856-4C5AD33E682D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296F23E-7D82-DE40-A3C7-63BFD418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2CCF425-394A-1A40-B240-2BC7F4192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0D9B-6E39-8042-AC21-1895E4D544F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0652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087B0F-89A1-C74E-9B50-129F1671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F2519-4D94-524F-B8E5-CD4D9920675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B8FC2E-5E92-654A-8921-0BCDFDC5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69ACBD-C91A-6849-9866-5E01A00D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7D3A4-1F3D-5F43-A41C-11BEB3E64D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70671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331A078-D793-B041-8AE3-EEF07E37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B8FD-0220-9F4B-B0ED-C5078CC8C54F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DABD292-0AB3-B94A-8330-3E58B508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BE52F82-2441-9B44-9C3A-1C38C556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0E85-060C-8A4F-8B08-49E338998B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7333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44D6DB3-9010-E547-AAF1-939187D96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54F9A-215F-8B42-9253-9886CAAF52D4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E65ED1A-C9B9-0F4E-A9C0-BBA30BE2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9CBB1BE1-514E-5F45-974E-A52D9591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5E911-B4F3-DF49-ADA9-245DB550B0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2579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E787A2A0-EF5A-DC44-80BD-68AF7D20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1E876-F3F3-A342-BB35-8B8979B9401D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037664C1-BBBB-B849-9185-C29489C80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B719980-469D-8540-B783-9CDCF702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673AE-B7C4-1349-B96D-57960F3CA7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343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8F23AE18-96E1-2E48-A57C-267537AF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049D1-044C-164F-A50F-6FB2CF43E971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E1266BDA-4264-5E49-9079-0EE7D91E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61E4456A-C311-A74F-B666-7F6F0686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1582B-F42A-D945-A8CF-EA4BD6BD5D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3685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26E7B14-1BB1-364B-8645-7473E528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0BEB3-FFEC-824B-9CC1-A7C7DAF70016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DD7D79B-2DAC-A944-9095-34549779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3957881-63A0-544C-B98A-BE2FBF74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29C73-E4D8-694C-9C77-C9F0E8140D0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143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71F3FAC-BC17-F344-BA1C-9C7224A7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3E20B-8246-7F40-B9B3-65450DC9D07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0BF6875-96BD-7D45-90EA-DABD5672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C3EDE9AA-1198-FB41-B32E-AA8E5003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DC1BA-46E7-5845-8DF1-0C92D7AEB1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548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950339-195F-B445-A0B4-FA6F45AE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74814-7EA4-AF40-8B3A-D044A5C3C19C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9181BE-2F32-2F49-BDD7-ABAD64BF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A11F7D-9580-A44D-BAF4-4EA5A24B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71F63-CDCA-8D4B-B982-303050644B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870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97EBE-E8B3-994D-958F-E796DFF14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1DA85-52EB-6946-A7FC-49DDBDF0E914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F83F91-FE91-334A-83CD-91AA13FA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9D2304-81E8-4745-BDBD-508FF658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0AA5E-1020-FA40-8E10-B8E3DF9E34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85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4616E0-240B-7A40-9C49-279A12D5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CFFBC-2172-214D-B452-AD849D3F2289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4662BD-2F3B-5F40-A464-7B3DA8219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C324A8-9469-3C4D-80D8-CAAA42C4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3C9FB-C4D1-1F40-9985-EEE7F7FED7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3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63D6D40-A5AF-DC48-9F35-568B38E7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A17BD-D7DE-1E4B-98B2-40759003BAD9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BA35E6A-675F-9B40-BE23-2E9D3E6B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02082E8-4FC4-B241-9700-9343267E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E2D39-DA1C-B144-9856-F4FE6103AB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162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FC9930-BF43-5745-90FE-A5E8FD09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6150-191D-FF40-A396-83E83800A7A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31CEC5-DBB0-2548-A616-11A74EA6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D345C0-F2A5-EE40-BEEE-E17500E7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874F-48C2-8E44-9014-1E473CDB34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7122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20191-412A-024C-B0B9-72993EB6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DF5AE-1A2B-6348-97DD-B52DCD4FAF70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44D0A2-3106-2F47-ADD1-CBC34930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F1672C-DC2F-8846-A48B-FA5381A9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C367-02AC-8843-BBFB-5160CEA5E2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4988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88645B1-EAFE-F840-A5EA-C18696CD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1C2D4-7D28-2349-B013-A6CC5AC1017A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9692567-C3D4-5D4E-9156-39401F3A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AB31CFF-6B12-E643-BC3F-7AEAAEE4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ED22-43C3-8140-9E72-D8926C2C0F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3979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1C2D3F4C-9BFD-A246-9136-158101FC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552D2-CAE5-CE45-9EF7-50DB76BFBE41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4E0BC988-A84B-884D-9FC1-AE56EF6F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BD6C38D0-43C4-9C48-ADBA-62ABFAF6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22830-3D16-DD47-8E97-EBFFA9B86C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0607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28D5ABA3-CF99-FE4D-9672-B79B1E1C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7543-8B6C-4344-979F-1F401CFEB9F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586AAFE-E640-9547-B85C-D884C8C3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ECFB5D2-ABAF-6944-9EBB-C20853F2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4C32F-36B7-E848-8B8D-3A5EC8CE81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85379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3BFA4F8F-270A-CE45-A527-754CF9804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63139-07FB-B24A-AE93-9DA66417BF76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2625F038-D0CE-CA46-8F86-31B72FB9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C84AB355-A186-1740-8C40-0314ACCE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D9C1-B0EC-AB42-BB2F-571A32411F7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5615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76B465F-A820-B74D-8E52-68105963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C6E86-BF49-3642-97ED-89C13E5D0AA2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3F1E87E-8406-3940-B5A3-7B31160D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C5AEB16-A966-444B-AB71-D40C3E52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92E05-3204-7641-9122-12041F269E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1770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FF702C1-858B-1F4B-9050-36062D29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C30A-041B-EB4D-8C13-3B5A739EABDB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FFEE18C-69E9-0E43-8045-0917DE14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024F2EB-A794-514E-836E-8F9E0B42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45303-8384-AA4D-9183-16C5B2C5B1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451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6BE005-FAFA-5A41-9B8D-4D42EE4A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6419-4F62-CD4E-854D-93B8196CAD1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D6E470-21DA-EB40-8177-13FDDDF8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788469-85B7-464F-B294-FA6483A6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6C5AD-DC52-DE46-9F5F-1F02CB5C20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9794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8865BD-ABB3-AF4D-A3EB-AE047C9F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CECA7-9FD7-634A-9E53-B05438C0F49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814446-3AA7-AD4F-9631-C3AF4DF6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A5B0B-2E53-424A-B9BE-1C0F8B56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794BB-8328-9C42-B872-DE17A7DC6E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9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8">
            <a:extLst>
              <a:ext uri="{FF2B5EF4-FFF2-40B4-BE49-F238E27FC236}">
                <a16:creationId xmlns:a16="http://schemas.microsoft.com/office/drawing/2014/main" id="{52914A2A-061E-0042-B995-FF3E16B84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913438"/>
            <a:ext cx="219551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Marcador de título 1">
            <a:extLst>
              <a:ext uri="{FF2B5EF4-FFF2-40B4-BE49-F238E27FC236}">
                <a16:creationId xmlns:a16="http://schemas.microsoft.com/office/drawing/2014/main" id="{BD1A9807-8452-0041-8650-F8D8E26BD7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4100" name="Marcador de texto 2">
            <a:extLst>
              <a:ext uri="{FF2B5EF4-FFF2-40B4-BE49-F238E27FC236}">
                <a16:creationId xmlns:a16="http://schemas.microsoft.com/office/drawing/2014/main" id="{6C51E417-458A-BA4F-9DBE-2D006DD62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23205A-AD0B-5F46-BFAF-6817233AD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D764AF-53BD-2040-B042-1E37F31B963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489B83-F30F-2A4E-AFD7-C00E394A0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CAEA5-0651-1C49-8D35-CFF2400E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8E1570-E1E3-FD4C-B929-363F071322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título 1">
            <a:extLst>
              <a:ext uri="{FF2B5EF4-FFF2-40B4-BE49-F238E27FC236}">
                <a16:creationId xmlns:a16="http://schemas.microsoft.com/office/drawing/2014/main" id="{35CB0CC8-CE46-404C-AB6E-D8B0ACFF0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6387" name="Marcador de texto 2">
            <a:extLst>
              <a:ext uri="{FF2B5EF4-FFF2-40B4-BE49-F238E27FC236}">
                <a16:creationId xmlns:a16="http://schemas.microsoft.com/office/drawing/2014/main" id="{EE9AFA26-D715-A448-9C2E-5F9AABF45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53086A-EE33-F24F-9926-F547A738E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A20ADB-3209-7F41-8E3F-1605E035F7A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86ACE4-E769-9246-AB8E-C49844E30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EEA8A-DDA9-0A4F-9EF6-DE781097F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83D1D4-F277-734D-B556-F871DD874C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arcador de título 1">
            <a:extLst>
              <a:ext uri="{FF2B5EF4-FFF2-40B4-BE49-F238E27FC236}">
                <a16:creationId xmlns:a16="http://schemas.microsoft.com/office/drawing/2014/main" id="{9939F9A6-F1CC-6841-81AC-8D8D993E9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28675" name="Marcador de texto 2">
            <a:extLst>
              <a:ext uri="{FF2B5EF4-FFF2-40B4-BE49-F238E27FC236}">
                <a16:creationId xmlns:a16="http://schemas.microsoft.com/office/drawing/2014/main" id="{80DE8E3C-6EE3-974F-A296-E91A7EB59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27A915-B805-0842-A847-D24BA981B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00908F-C814-E748-8842-E9D832A2E60F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A0E1A5-6576-6E4E-8702-5E2D571C6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8B4D49-56F7-9449-B5BE-31945C19E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F48390-67BD-5348-93FE-008006DBF7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título 1">
            <a:extLst>
              <a:ext uri="{FF2B5EF4-FFF2-40B4-BE49-F238E27FC236}">
                <a16:creationId xmlns:a16="http://schemas.microsoft.com/office/drawing/2014/main" id="{B7BD8F18-9C78-E943-AE87-2F4E19CC7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40963" name="Marcador de texto 2">
            <a:extLst>
              <a:ext uri="{FF2B5EF4-FFF2-40B4-BE49-F238E27FC236}">
                <a16:creationId xmlns:a16="http://schemas.microsoft.com/office/drawing/2014/main" id="{7EE48A6C-4706-2440-A8A9-4E3A158FE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E0D777-CED2-CD49-9C77-20E88B5E8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649091-AEFD-FC42-9AE1-23E53F5A290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799DBD-075F-5240-A558-363C838EF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E8B34E-03DD-CF4A-801A-67C7C6E62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AE207C-BE38-254D-BC09-4363DF284F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arcador de título 1">
            <a:extLst>
              <a:ext uri="{FF2B5EF4-FFF2-40B4-BE49-F238E27FC236}">
                <a16:creationId xmlns:a16="http://schemas.microsoft.com/office/drawing/2014/main" id="{AF5F88C6-6E55-B749-A39C-4DBC4D9F0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53251" name="Marcador de texto 2">
            <a:extLst>
              <a:ext uri="{FF2B5EF4-FFF2-40B4-BE49-F238E27FC236}">
                <a16:creationId xmlns:a16="http://schemas.microsoft.com/office/drawing/2014/main" id="{8D624E19-51E4-5443-A606-5B7DA6AA3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DF3BDD-4160-0B4C-956F-87D1711C9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1653D2-7851-C143-A802-060C1EA148E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EBD3B7-0B07-094B-9018-683015A14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288106-440B-224C-9A82-167263CCA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43501A-3D79-9048-AD68-3F8431F89D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título 1">
            <a:extLst>
              <a:ext uri="{FF2B5EF4-FFF2-40B4-BE49-F238E27FC236}">
                <a16:creationId xmlns:a16="http://schemas.microsoft.com/office/drawing/2014/main" id="{7FB83DFC-1F61-3444-8D30-8E443F856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65539" name="Marcador de texto 2">
            <a:extLst>
              <a:ext uri="{FF2B5EF4-FFF2-40B4-BE49-F238E27FC236}">
                <a16:creationId xmlns:a16="http://schemas.microsoft.com/office/drawing/2014/main" id="{254A08AC-1353-334A-A456-C34325BD8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FE6B65-3B85-FA4B-A298-E536D7A04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0256B9-9EAB-EE4E-8157-055C26D6FBF5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631A3F-3E24-7F44-8FF4-1BD3D745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3F5AED-4715-1C4E-886A-6A0DE7568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6F1249-7FC3-3B47-B054-6DA7F494DC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título 1">
            <a:extLst>
              <a:ext uri="{FF2B5EF4-FFF2-40B4-BE49-F238E27FC236}">
                <a16:creationId xmlns:a16="http://schemas.microsoft.com/office/drawing/2014/main" id="{7419BFFE-6178-7B44-B184-BDF2018D9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77827" name="Marcador de texto 2">
            <a:extLst>
              <a:ext uri="{FF2B5EF4-FFF2-40B4-BE49-F238E27FC236}">
                <a16:creationId xmlns:a16="http://schemas.microsoft.com/office/drawing/2014/main" id="{B8BBDD80-31C7-8347-8571-10F0F7AFA1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4D996A-7B9C-D045-A7B3-DEA5EFBB0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9FDE2B-7481-9047-9DE4-E6DD3A99EE3E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4F77E1-3457-2948-8DD2-755A7F21A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A7F09A-A496-4841-95F3-5012054D1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F5B3F9-1B59-5E4C-8F18-42F6EC2D805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Marcador de título 1">
            <a:extLst>
              <a:ext uri="{FF2B5EF4-FFF2-40B4-BE49-F238E27FC236}">
                <a16:creationId xmlns:a16="http://schemas.microsoft.com/office/drawing/2014/main" id="{6F3B26CB-CA03-D443-A735-0FA794BE8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90115" name="Marcador de texto 2">
            <a:extLst>
              <a:ext uri="{FF2B5EF4-FFF2-40B4-BE49-F238E27FC236}">
                <a16:creationId xmlns:a16="http://schemas.microsoft.com/office/drawing/2014/main" id="{A0B3D46F-800A-3E44-A690-02866F727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2F8CBB-D900-3643-8D6A-45B31C506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8B0281-9086-204B-A15A-B784E0AE9CE3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E2BAFA-93B6-6440-9DA2-5A52D3EAE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EF09F-7C93-3644-BE1F-424560376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CE795-BEBD-3040-A740-5766E3072F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Marcador de título 1">
            <a:extLst>
              <a:ext uri="{FF2B5EF4-FFF2-40B4-BE49-F238E27FC236}">
                <a16:creationId xmlns:a16="http://schemas.microsoft.com/office/drawing/2014/main" id="{71672B6C-86ED-DD4A-B6B6-F4F340FFC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403" name="Marcador de texto 2">
            <a:extLst>
              <a:ext uri="{FF2B5EF4-FFF2-40B4-BE49-F238E27FC236}">
                <a16:creationId xmlns:a16="http://schemas.microsoft.com/office/drawing/2014/main" id="{9FBD4299-3876-9649-989A-6EB5162AD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F3B88C-E15A-1D4B-9B2F-5AF3E0E31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A8000A-7F43-F94F-A9CB-E3002B5CC938}" type="datetimeFigureOut">
              <a:rPr lang="es-ES"/>
              <a:pPr>
                <a:defRPr/>
              </a:pPr>
              <a:t>04/03/2021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A7A97D-1BE9-034C-9486-1F12270E2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CCC7C0-8AD7-BC4A-9474-513DCD535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037086-5E4F-044A-9D1F-C034F0D149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375" t="26932" r="23574" b="32558"/>
          <a:stretch>
            <a:fillRect/>
          </a:stretch>
        </p:blipFill>
        <p:spPr bwMode="auto">
          <a:xfrm>
            <a:off x="0" y="1444541"/>
            <a:ext cx="8777969" cy="370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5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t="5333" r="84250" b="30666"/>
          <a:stretch>
            <a:fillRect/>
          </a:stretch>
        </p:blipFill>
        <p:spPr bwMode="auto">
          <a:xfrm>
            <a:off x="142844" y="203823"/>
            <a:ext cx="2513969" cy="574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6500" t="11333" r="67000" b="71333"/>
          <a:stretch>
            <a:fillRect/>
          </a:stretch>
        </p:blipFill>
        <p:spPr bwMode="auto">
          <a:xfrm>
            <a:off x="2265538" y="2100184"/>
            <a:ext cx="2666478" cy="1575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  <a:softEdge rad="63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3750" t="5333" r="50500" b="44000"/>
          <a:stretch>
            <a:fillRect/>
          </a:stretch>
        </p:blipFill>
        <p:spPr bwMode="auto">
          <a:xfrm>
            <a:off x="5232278" y="203823"/>
            <a:ext cx="3444488" cy="623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0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eligionenlibertad.com/images/old/9/11/images/martires_libia_jes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" y="91441"/>
            <a:ext cx="8699863" cy="584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s 21 mártires de Libia 'eligieron morir antes que negar a Jesús' -  Protestante 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1" y="121194"/>
            <a:ext cx="5395506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 hombre que fue decapitado el día que aceptó a Cri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55" y="4075611"/>
            <a:ext cx="6089423" cy="27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612572" y="2436951"/>
            <a:ext cx="4572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b="1" dirty="0"/>
          </a:p>
          <a:p>
            <a:endParaRPr lang="es-ES" b="1" dirty="0" smtClean="0"/>
          </a:p>
          <a:p>
            <a:r>
              <a:rPr lang="es-ES" sz="3200" b="1" dirty="0" smtClean="0"/>
              <a:t>“Ya </a:t>
            </a:r>
            <a:r>
              <a:rPr lang="es-ES" sz="3200" b="1" dirty="0" err="1" smtClean="0"/>
              <a:t>Rabbi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Yasou</a:t>
            </a:r>
            <a:r>
              <a:rPr lang="es-ES" sz="3200" b="1" dirty="0" smtClean="0"/>
              <a:t>”</a:t>
            </a:r>
          </a:p>
          <a:p>
            <a:r>
              <a:rPr lang="es-ES" sz="3200" b="1" dirty="0" smtClean="0"/>
              <a:t>“Oh, mi Señor Jesús”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84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7188" t="4861" r="17187" b="61111"/>
          <a:stretch>
            <a:fillRect/>
          </a:stretch>
        </p:blipFill>
        <p:spPr bwMode="auto">
          <a:xfrm>
            <a:off x="4746646" y="1576675"/>
            <a:ext cx="4229929" cy="518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4244D57-E229-854D-9C40-A2866FCC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90" t="23611" r="83594" b="52083"/>
          <a:stretch>
            <a:fillRect/>
          </a:stretch>
        </p:blipFill>
        <p:spPr bwMode="auto">
          <a:xfrm>
            <a:off x="235415" y="896152"/>
            <a:ext cx="5171195" cy="4414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4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1530" t="33594" r="45095" b="13672"/>
          <a:stretch>
            <a:fillRect/>
          </a:stretch>
        </p:blipFill>
        <p:spPr bwMode="auto">
          <a:xfrm>
            <a:off x="142844" y="144060"/>
            <a:ext cx="6584202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4 CuadroTexto"/>
          <p:cNvSpPr txBox="1"/>
          <p:nvPr/>
        </p:nvSpPr>
        <p:spPr>
          <a:xfrm>
            <a:off x="6786578" y="357166"/>
            <a:ext cx="23574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“Me han pedido que ponga fin a mi lucha, pero siempre me he negado, aun a riesgo de mi vida.</a:t>
            </a:r>
            <a:r>
              <a:rPr lang="es-ES" sz="2400" dirty="0"/>
              <a:t> “</a:t>
            </a:r>
          </a:p>
          <a:p>
            <a:r>
              <a:rPr lang="es-ES" sz="2400" i="1" dirty="0"/>
              <a:t>S. </a:t>
            </a:r>
            <a:r>
              <a:rPr lang="es-ES" sz="2400" i="1" dirty="0" err="1"/>
              <a:t>Bhatti</a:t>
            </a:r>
            <a:endParaRPr lang="es-ES" sz="2400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3880" t="36328" r="63726" b="28515"/>
          <a:stretch>
            <a:fillRect/>
          </a:stretch>
        </p:blipFill>
        <p:spPr bwMode="auto">
          <a:xfrm>
            <a:off x="467410" y="3858836"/>
            <a:ext cx="3044092" cy="185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17057" t="40234" r="50549" b="16797"/>
          <a:stretch>
            <a:fillRect/>
          </a:stretch>
        </p:blipFill>
        <p:spPr bwMode="auto">
          <a:xfrm>
            <a:off x="4608574" y="3858836"/>
            <a:ext cx="383164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7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43050" y="2073033"/>
            <a:ext cx="6848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https</a:t>
            </a:r>
            <a:r>
              <a:rPr lang="es-ES" sz="4000" dirty="0"/>
              <a:t>://</a:t>
            </a:r>
            <a:r>
              <a:rPr lang="es-ES" sz="4000" dirty="0" smtClean="0"/>
              <a:t>www.youtube.com/watch?v=xxw84k6mv-k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42564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6016" t="7639" r="16015" b="6250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55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6">
            <a:extLst>
              <a:ext uri="{FF2B5EF4-FFF2-40B4-BE49-F238E27FC236}">
                <a16:creationId xmlns:a16="http://schemas.microsoft.com/office/drawing/2014/main" id="{C9FA2CDD-4CB5-DF4B-AA1C-0D80D7FEB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8" t="10657" r="14999" b="12475"/>
          <a:stretch/>
        </p:blipFill>
        <p:spPr>
          <a:xfrm>
            <a:off x="2678169" y="515155"/>
            <a:ext cx="5731735" cy="5993911"/>
          </a:xfrm>
          <a:prstGeom prst="rect">
            <a:avLst/>
          </a:prstGeom>
          <a:ln>
            <a:solidFill>
              <a:srgbClr val="CF373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75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0526" t="10604" r="9474" b="9864"/>
          <a:stretch>
            <a:fillRect/>
          </a:stretch>
        </p:blipFill>
        <p:spPr bwMode="auto">
          <a:xfrm>
            <a:off x="133195" y="405301"/>
            <a:ext cx="8877610" cy="53212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2857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126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/>
          <p:cNvSpPr txBox="1"/>
          <p:nvPr/>
        </p:nvSpPr>
        <p:spPr>
          <a:xfrm>
            <a:off x="1439439" y="2763659"/>
            <a:ext cx="6848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VIDEO </a:t>
            </a:r>
            <a:r>
              <a:rPr lang="es-ES" sz="4000" b="1" i="1" dirty="0">
                <a:solidFill>
                  <a:srgbClr val="FF0000"/>
                </a:solidFill>
                <a:cs typeface="Aharoni" panose="02010803020104030203" pitchFamily="2" charset="-79"/>
              </a:rPr>
              <a:t>PAPA IRAKhttps://www.youtube.com/watch?v=4UmiZrnLwDE</a:t>
            </a:r>
            <a:endParaRPr lang="es-ES" sz="4000" b="1" i="1" dirty="0">
              <a:solidFill>
                <a:srgbClr val="FF0000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63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455"/>
          <a:stretch>
            <a:fillRect/>
          </a:stretch>
        </p:blipFill>
        <p:spPr bwMode="auto">
          <a:xfrm>
            <a:off x="470831" y="1149218"/>
            <a:ext cx="8313851" cy="462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4 CuadroTexto"/>
          <p:cNvSpPr txBox="1"/>
          <p:nvPr/>
        </p:nvSpPr>
        <p:spPr>
          <a:xfrm>
            <a:off x="2053393" y="503784"/>
            <a:ext cx="6848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dirty="0">
                <a:solidFill>
                  <a:srgbClr val="FF0000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Monasterio de S. Jorge (Mosul)</a:t>
            </a:r>
          </a:p>
        </p:txBody>
      </p:sp>
    </p:spTree>
    <p:extLst>
      <p:ext uri="{BB962C8B-B14F-4D97-AF65-F5344CB8AC3E}">
        <p14:creationId xmlns:p14="http://schemas.microsoft.com/office/powerpoint/2010/main" val="384764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584" y="352770"/>
            <a:ext cx="7804740" cy="562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53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03 Entrevista niña refugiada Irak.mp4">
            <a:hlinkClick r:id="" action="ppaction://media"/>
            <a:extLst>
              <a:ext uri="{FF2B5EF4-FFF2-40B4-BE49-F238E27FC236}">
                <a16:creationId xmlns:a16="http://schemas.microsoft.com/office/drawing/2014/main" id="{17485E1D-FB03-FF48-B0BF-41509475E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034592"/>
            <a:ext cx="9152345" cy="44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20;p33"/>
          <p:cNvPicPr preferRelativeResize="0"/>
          <p:nvPr/>
        </p:nvPicPr>
        <p:blipFill rotWithShape="1">
          <a:blip r:embed="rId2">
            <a:alphaModFix/>
          </a:blip>
          <a:srcRect l="-110" t="8450" b="4879"/>
          <a:stretch/>
        </p:blipFill>
        <p:spPr>
          <a:xfrm>
            <a:off x="0" y="0"/>
            <a:ext cx="9154151" cy="5839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1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1668" y="1378040"/>
            <a:ext cx="2975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Icono de La Anunciación de Homs, Siria, profanado por el </a:t>
            </a:r>
            <a:r>
              <a:rPr lang="es-ES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Daesh</a:t>
            </a:r>
            <a:r>
              <a:rPr lang="es-E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Google Shape;186;p29"/>
          <p:cNvPicPr preferRelativeResize="0"/>
          <p:nvPr/>
        </p:nvPicPr>
        <p:blipFill rotWithShape="1">
          <a:blip r:embed="rId2">
            <a:alphaModFix/>
          </a:blip>
          <a:srcRect l="8674" t="9932" r="4141" b="5098"/>
          <a:stretch/>
        </p:blipFill>
        <p:spPr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35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09;p44"/>
          <p:cNvPicPr preferRelativeResize="0"/>
          <p:nvPr/>
        </p:nvPicPr>
        <p:blipFill rotWithShape="1">
          <a:blip r:embed="rId2">
            <a:alphaModFix/>
          </a:blip>
          <a:srcRect l="5655" t="17029" r="28198" b="11147"/>
          <a:stretch/>
        </p:blipFill>
        <p:spPr>
          <a:xfrm>
            <a:off x="128032" y="118234"/>
            <a:ext cx="8520600" cy="5753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8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16;p45"/>
          <p:cNvPicPr preferRelativeResize="0"/>
          <p:nvPr/>
        </p:nvPicPr>
        <p:blipFill rotWithShape="1">
          <a:blip r:embed="rId2">
            <a:alphaModFix/>
          </a:blip>
          <a:srcRect l="6043" t="9308" r="4957" b="4021"/>
          <a:stretch/>
        </p:blipFill>
        <p:spPr>
          <a:xfrm>
            <a:off x="0" y="0"/>
            <a:ext cx="9144004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</TotalTime>
  <Words>70</Words>
  <Application>Microsoft Office PowerPoint</Application>
  <PresentationFormat>Presentación en pantalla (4:3)</PresentationFormat>
  <Paragraphs>10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18</vt:i4>
      </vt:variant>
    </vt:vector>
  </HeadingPairs>
  <TitlesOfParts>
    <vt:vector size="31" baseType="lpstr">
      <vt:lpstr>Aharoni</vt:lpstr>
      <vt:lpstr>Arial</vt:lpstr>
      <vt:lpstr>Calibri</vt:lpstr>
      <vt:lpstr>Calibri Light</vt:lpstr>
      <vt:lpstr>1_Diseño personalizado</vt:lpstr>
      <vt:lpstr>8_Diseño personalizado</vt:lpstr>
      <vt:lpstr>7_Diseño personalizado</vt:lpstr>
      <vt:lpstr>6_Diseño personalizado</vt:lpstr>
      <vt:lpstr>5_Diseño personalizado</vt:lpstr>
      <vt:lpstr>4_Diseño personalizado</vt:lpstr>
      <vt:lpstr>3_Diseño personalizado</vt:lpstr>
      <vt:lpstr>2_Diseño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Raquel Martin</cp:lastModifiedBy>
  <cp:revision>77</cp:revision>
  <dcterms:created xsi:type="dcterms:W3CDTF">2020-01-09T09:47:51Z</dcterms:created>
  <dcterms:modified xsi:type="dcterms:W3CDTF">2021-03-04T12:23:23Z</dcterms:modified>
</cp:coreProperties>
</file>